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CE"/>
    <a:srgbClr val="151F6D"/>
    <a:srgbClr val="8031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32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3A92-56C0-4944-B765-77B71A71B8F7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70EA-5160-4911-ADAA-FEC280088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494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3A92-56C0-4944-B765-77B71A71B8F7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70EA-5160-4911-ADAA-FEC280088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31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3A92-56C0-4944-B765-77B71A71B8F7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70EA-5160-4911-ADAA-FEC280088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00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3A92-56C0-4944-B765-77B71A71B8F7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70EA-5160-4911-ADAA-FEC280088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39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3A92-56C0-4944-B765-77B71A71B8F7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70EA-5160-4911-ADAA-FEC280088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73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3A92-56C0-4944-B765-77B71A71B8F7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70EA-5160-4911-ADAA-FEC280088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94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3A92-56C0-4944-B765-77B71A71B8F7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70EA-5160-4911-ADAA-FEC280088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05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3A92-56C0-4944-B765-77B71A71B8F7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70EA-5160-4911-ADAA-FEC280088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13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3A92-56C0-4944-B765-77B71A71B8F7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70EA-5160-4911-ADAA-FEC280088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71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3A92-56C0-4944-B765-77B71A71B8F7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70EA-5160-4911-ADAA-FEC280088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2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3A92-56C0-4944-B765-77B71A71B8F7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570EA-5160-4911-ADAA-FEC280088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581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83A92-56C0-4944-B765-77B71A71B8F7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570EA-5160-4911-ADAA-FEC28008875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3" y="0"/>
            <a:ext cx="3259463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27" y="5155654"/>
            <a:ext cx="1173214" cy="156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7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24</a:t>
            </a:r>
            <a:r>
              <a:rPr lang="en-US" baseline="30000" dirty="0"/>
              <a:t>th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World Scout Jamboree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Sample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992630"/>
      </p:ext>
    </p:extLst>
  </p:cSld>
  <p:clrMapOvr>
    <a:masterClrMapping/>
  </p:clrMapOvr>
</p:sld>
</file>

<file path=ppt/theme/theme1.xml><?xml version="1.0" encoding="utf-8"?>
<a:theme xmlns:a="http://schemas.openxmlformats.org/drawingml/2006/main" name="24WSJ Blu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SJ">
      <a:majorFont>
        <a:latin typeface="Souses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4th World Scout Jamboree template" id="{50FDF91F-B6A3-4C48-85C0-8EC880CECD94}" vid="{1646EE76-D8ED-4E48-B907-F0F52192645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24th World Scout Jamboree template</Template>
  <TotalTime>3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Souses</vt:lpstr>
      <vt:lpstr>Verdana</vt:lpstr>
      <vt:lpstr>24WSJ Blue</vt:lpstr>
      <vt:lpstr>24th  World Scout Jamboree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24th  World Scout Jamboree</dc:title>
  <dc:creator>Joey Quick</dc:creator>
  <cp:lastModifiedBy>Joey Quick</cp:lastModifiedBy>
  <cp:revision>1</cp:revision>
  <cp:lastPrinted>2017-05-09T15:58:04Z</cp:lastPrinted>
  <dcterms:created xsi:type="dcterms:W3CDTF">2017-05-30T14:59:13Z</dcterms:created>
  <dcterms:modified xsi:type="dcterms:W3CDTF">2017-05-30T15:02:49Z</dcterms:modified>
</cp:coreProperties>
</file>